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58" r:id="rId4"/>
    <p:sldId id="259" r:id="rId5"/>
    <p:sldId id="260" r:id="rId6"/>
    <p:sldId id="273" r:id="rId7"/>
    <p:sldId id="271" r:id="rId8"/>
    <p:sldId id="277" r:id="rId9"/>
    <p:sldId id="278" r:id="rId10"/>
    <p:sldId id="274" r:id="rId11"/>
    <p:sldId id="265" r:id="rId12"/>
    <p:sldId id="275" r:id="rId13"/>
    <p:sldId id="27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1957E0-0EFC-40BC-8544-278144214B85}" v="54" dt="2024-12-09T14:39:48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BC700-5071-8B0A-D6FB-AC117FD762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E77BD4-BB24-BD39-CB5A-46F842170F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5D5D5-333A-4964-43EE-A471A22E2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4B70F-D4D9-A1B0-2845-B81BADBF8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032FB-8E4F-E5EB-6FD7-D739DA8AC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99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AEAE0-2188-884D-DEEE-C26E550D1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4618E6-9563-F70E-2B38-B491D0D1F6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177BF-C28C-0E42-0C78-39DAD6E3C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802F3-0384-1ECD-3D63-69F3CE480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4B148-3CF5-344B-F466-FAEDE1AAD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55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768090-F295-FAC7-A116-563FD0C001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91213-65D4-14A8-83A1-CA63690210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05910-FD52-F359-5EAF-A465FDA5A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62F5F-233F-8AB2-2C79-97D28F0B7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A7C39-5C40-4793-E449-293C007DA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077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A8292-7320-E728-AB65-9482BF22E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958A5-DA62-88D0-1056-61DB625C5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011FD-5A21-E166-1230-D7B6CCD8D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F17DA-AB79-023E-C065-62F3A7258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02603-B282-563E-7DA5-93E6F484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346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0F998-0D0F-1DFB-4C8C-82EACCE23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03572-3B19-685A-E622-B0A66BF73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CB1D5-62FD-A37A-3606-2D585D6CA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0A6DA-179A-F266-F433-AA92BFE8E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FE7B8-5091-3A4B-325F-6FF1E9511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27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C003-CB59-E23A-EF5F-D6CB5D0BB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25AE4-DD92-6CAF-4F2B-A8B369C930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8DE60F-A42B-3099-BF89-EFE0B9042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B57922-ABD3-40C2-F8F4-D5D4B5119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24A3A4-5B2F-9BE1-A870-C01B54997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F2A08-D727-FCDD-40F7-994FD68F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550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490CE-E323-F2C0-0475-9F7B3DEC0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EF4C7-B8E6-C6CC-0B97-CED24D21B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5CCC61-EFC0-4141-DE52-803B1385FE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DAA9ED-1134-EDBD-C0FF-A212A5BB6E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FD7173-898C-BA03-B660-83C1EDA790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835660-977E-1E34-9584-E6E8406A1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CC8BF7-9D82-0B5B-DDB6-A985FD2FC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5637C0-6592-3A0D-056D-FA8362C13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613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65FE-822E-26D0-4243-01C9F118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6E92CE-6CC3-ECE4-120C-BABF4FFB4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6A426-B332-BDD6-703F-5129F6C1E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07D4C8-1E0D-BFC0-FD5C-CC6022D18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59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9F4884-7D6D-70BB-4D31-75F0E63E0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BB22F5-31E4-F5A3-CEAA-EC05A425C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45C046-FF92-2A24-4760-C32CAAE1B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274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FA342-AA88-E675-811C-98D8F1A4F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7D52C-7D29-95D6-32D7-C7A88FD0E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900B2F-5BFE-CED2-4CC8-C623847D64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BF3CE4-7DC9-D537-EDAB-CD01AFFBA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9F556D-A3EF-B489-3FE4-6228097AF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1A43BC-0364-8C2F-9621-8AA42569C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845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1AAF7-CE62-E289-666A-1455D2232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9B5E7-3A3C-9802-A932-EC8EE04C37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4E3C4F-C35F-9F6D-7161-09BAF3FC67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EFA70D-960C-877E-8079-290677896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D1EDC-5EE8-88D5-FE14-AD7B10A1D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C6806-5500-1508-F846-E06C172E0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5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CE651E-C330-9EE6-DF17-1F5284C0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10F0D-5BC6-678D-F002-05ACA6442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B29B0-B914-AFDC-1361-F563D1E48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34CF4-A9BC-4CDC-B143-7D89DB3649B8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6391E-003D-C69E-F089-62FAA413E9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4DFE4-48E2-EFE2-D71E-08F74255D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29DA7-F72A-4EC9-B204-13273722A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248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phoenixajournal.wordpress.com/2012/02/23/thank-you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C8F6CE-5EA3-5F15-E1A0-1BBFB0375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B2BAA9-DC90-BE25-9930-94E0E1C1BDF7}"/>
              </a:ext>
            </a:extLst>
          </p:cNvPr>
          <p:cNvSpPr txBox="1"/>
          <p:nvPr/>
        </p:nvSpPr>
        <p:spPr>
          <a:xfrm>
            <a:off x="10515600" y="4178808"/>
            <a:ext cx="1527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Dhiya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DADS student</a:t>
            </a:r>
          </a:p>
        </p:txBody>
      </p:sp>
    </p:spTree>
    <p:extLst>
      <p:ext uri="{BB962C8B-B14F-4D97-AF65-F5344CB8AC3E}">
        <p14:creationId xmlns:p14="http://schemas.microsoft.com/office/powerpoint/2010/main" val="1230166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6E6367-6C3C-7174-70B4-1FD12BFDF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8F2EA1-0D07-FBE4-0940-DC1BC10A6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45318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49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45B4F3-201E-A760-4D7C-567E1134FD1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5996940" cy="685799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6F7D50F-F770-3349-8C01-C53836F865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059" y="1005840"/>
            <a:ext cx="5996940" cy="585216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6235CDD-AFC4-173E-6AFF-E837C670CDEC}"/>
              </a:ext>
            </a:extLst>
          </p:cNvPr>
          <p:cNvSpPr txBox="1"/>
          <p:nvPr/>
        </p:nvSpPr>
        <p:spPr>
          <a:xfrm>
            <a:off x="6291072" y="219456"/>
            <a:ext cx="544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=IF(ISERROR(MATCH(B3,Sheet1!$B$8:$B$45,0)),D3,                       D3-VLOOKUP(B3,Sheet1!$B$8:$D$45,3,FALSE))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6416271-BEEE-1B7C-78EE-2FC2D36E89BD}"/>
              </a:ext>
            </a:extLst>
          </p:cNvPr>
          <p:cNvCxnSpPr>
            <a:stCxn id="2" idx="1"/>
          </p:cNvCxnSpPr>
          <p:nvPr/>
        </p:nvCxnSpPr>
        <p:spPr>
          <a:xfrm flipH="1">
            <a:off x="5687568" y="542622"/>
            <a:ext cx="603504" cy="2254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592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D5E24-FC01-BE74-BF91-680394F40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0"/>
            <a:ext cx="12125738" cy="6858000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                    = Today()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                   = Now()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 Price            = IF(ISBLANK(B8)," ",VLOOKUP(B8,Sheet2!$B$3:$E$37,2,FALSE))    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(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 Price of the Product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Quantity              = How much does the customer want?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                   = IF(ISBLANK(B8)," ",D8*C8) (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Quantity * Unit Price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                   = SUM(E8:E20) (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 of Prices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Discount @10%  = 10%*E21 (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10% * Total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 Total             = E21-E22 (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-- Discount @10%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GST @ 20%        = 20%*E24 (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20%* Sub total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Grant Total          = E24+E25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 Sub Total + GST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r>
              <a:rPr lang="en-US" sz="2400" dirty="0">
                <a:latin typeface="Algerian" panose="04020705040A02060702" pitchFamily="82" charset="0"/>
                <a:cs typeface="Times New Roman" panose="02020603050405020304" pitchFamily="18" charset="0"/>
              </a:rPr>
              <a:t> Finally Generate  my  Tax  Invoice</a:t>
            </a:r>
          </a:p>
          <a:p>
            <a:pPr marL="0" indent="0">
              <a:buNone/>
            </a:pPr>
            <a:r>
              <a:rPr lang="en-US" sz="2400" dirty="0">
                <a:latin typeface="Algerian" panose="04020705040A02060702" pitchFamily="82" charset="0"/>
                <a:cs typeface="Times New Roman" panose="02020603050405020304" pitchFamily="18" charset="0"/>
              </a:rPr>
              <a:t>                                      Thank You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52EF4E-6AA4-FC91-BBFA-A9C295629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1501" y="0"/>
            <a:ext cx="4490498" cy="68580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5C659F-C6F7-8B0A-5CB3-3C0B51BE382F}"/>
              </a:ext>
            </a:extLst>
          </p:cNvPr>
          <p:cNvCxnSpPr/>
          <p:nvPr/>
        </p:nvCxnSpPr>
        <p:spPr>
          <a:xfrm flipH="1" flipV="1">
            <a:off x="2770632" y="1152144"/>
            <a:ext cx="8019288" cy="82296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FC7036D-D0EC-B0F8-AA34-4D5FBEA55EE4}"/>
              </a:ext>
            </a:extLst>
          </p:cNvPr>
          <p:cNvCxnSpPr/>
          <p:nvPr/>
        </p:nvCxnSpPr>
        <p:spPr>
          <a:xfrm>
            <a:off x="2770632" y="1463040"/>
            <a:ext cx="8019288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549803-32A7-CC3A-24F2-3FEEF3822986}"/>
              </a:ext>
            </a:extLst>
          </p:cNvPr>
          <p:cNvCxnSpPr>
            <a:cxnSpLocks/>
          </p:cNvCxnSpPr>
          <p:nvPr/>
        </p:nvCxnSpPr>
        <p:spPr>
          <a:xfrm>
            <a:off x="5084064" y="2587752"/>
            <a:ext cx="5477256" cy="109728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07DF1D1-3222-366D-28C1-A427F248A96A}"/>
              </a:ext>
            </a:extLst>
          </p:cNvPr>
          <p:cNvCxnSpPr>
            <a:cxnSpLocks/>
          </p:cNvCxnSpPr>
          <p:nvPr/>
        </p:nvCxnSpPr>
        <p:spPr>
          <a:xfrm>
            <a:off x="6501384" y="2907792"/>
            <a:ext cx="4943525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43D82BF-A878-2859-95A3-3F6F00E8FE7E}"/>
              </a:ext>
            </a:extLst>
          </p:cNvPr>
          <p:cNvCxnSpPr/>
          <p:nvPr/>
        </p:nvCxnSpPr>
        <p:spPr>
          <a:xfrm>
            <a:off x="4617720" y="3282696"/>
            <a:ext cx="6245352" cy="1069848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DF61EBF-7D3F-2454-E9C1-4EE8A80653D5}"/>
              </a:ext>
            </a:extLst>
          </p:cNvPr>
          <p:cNvCxnSpPr>
            <a:cxnSpLocks/>
          </p:cNvCxnSpPr>
          <p:nvPr/>
        </p:nvCxnSpPr>
        <p:spPr>
          <a:xfrm>
            <a:off x="4093067" y="3602736"/>
            <a:ext cx="6102493" cy="841248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4D8080-54FB-BA96-E82A-4CAFB97C4175}"/>
              </a:ext>
            </a:extLst>
          </p:cNvPr>
          <p:cNvCxnSpPr>
            <a:cxnSpLocks/>
          </p:cNvCxnSpPr>
          <p:nvPr/>
        </p:nvCxnSpPr>
        <p:spPr>
          <a:xfrm>
            <a:off x="4937760" y="4005072"/>
            <a:ext cx="5623560" cy="758952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532C950-674F-6EC5-B0DF-F643297D10AF}"/>
              </a:ext>
            </a:extLst>
          </p:cNvPr>
          <p:cNvCxnSpPr/>
          <p:nvPr/>
        </p:nvCxnSpPr>
        <p:spPr>
          <a:xfrm>
            <a:off x="4361688" y="4352544"/>
            <a:ext cx="6071616" cy="566928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BCA5E27-1E51-ACF3-45B9-1DB55E011C42}"/>
              </a:ext>
            </a:extLst>
          </p:cNvPr>
          <p:cNvCxnSpPr>
            <a:cxnSpLocks/>
          </p:cNvCxnSpPr>
          <p:nvPr/>
        </p:nvCxnSpPr>
        <p:spPr>
          <a:xfrm>
            <a:off x="4425696" y="4636008"/>
            <a:ext cx="5897880" cy="795528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EC8B14B-020B-3E4F-2C5C-BE4CD49E48A1}"/>
              </a:ext>
            </a:extLst>
          </p:cNvPr>
          <p:cNvCxnSpPr>
            <a:cxnSpLocks/>
          </p:cNvCxnSpPr>
          <p:nvPr/>
        </p:nvCxnSpPr>
        <p:spPr>
          <a:xfrm>
            <a:off x="4178808" y="2244851"/>
            <a:ext cx="5367528" cy="217171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212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F66BC9-067F-6673-2166-94084BD62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0EB642-9DDA-7B4B-1727-2A35C9B068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787" y="0"/>
            <a:ext cx="62116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928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48B00A-DACD-481B-51BF-25676C166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D04832-DE67-6EEF-763D-DE81BB06A0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3A818E-08E9-87E0-372C-D226138A1A5A}"/>
              </a:ext>
            </a:extLst>
          </p:cNvPr>
          <p:cNvSpPr txBox="1"/>
          <p:nvPr/>
        </p:nvSpPr>
        <p:spPr>
          <a:xfrm>
            <a:off x="0" y="685800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://phoenixajournal.wordpress.com/2012/02/23/thank-you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/3.0/"/>
              </a:rPr>
              <a:t>CC BY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231458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623E9-FE2D-8EF8-8719-B61F0BDB6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53D0EB-BFF6-F557-DF55-EF78253E4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17055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45A2F-E36B-0DAA-92F4-A6AFD1A48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5DA694-E3D2-15C8-20B8-E6C8BBF11C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85155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DACB3-F3B5-0306-5086-2FC61D5548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003FF3-D51D-778E-30AD-2D9E046D6F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10802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A9655E-5C31-B0E7-262C-5CEC08F5E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8E7E76-925C-BBD2-4AAE-66F061099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83868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2E31AE-BFE2-FEBC-46D1-2A05F5A37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2231EE-0226-0BBE-8FFF-93E8C89F7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288" y="9144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40665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C9C65-4C6C-DF2A-2580-CADE1DF29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AE81CA-E9E2-800A-1E56-BED8CFBF08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91178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1F6781-40D8-DCFF-C0F8-A8B736E0C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5FC832-2B06-82D5-8C95-8A8CACC7C3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89336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8B5C2-2C79-8A9D-4B8C-FB279F7D5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A62772-875E-4C6B-BF57-7DB53E4087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43380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</TotalTime>
  <Words>194</Words>
  <Application>Microsoft Office PowerPoint</Application>
  <PresentationFormat>Widescreen</PresentationFormat>
  <Paragraphs>21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Algerian</vt:lpstr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Dhiya Dhilip</dc:creator>
  <cp:lastModifiedBy>Dhiya Dhilip</cp:lastModifiedBy>
  <cp:revision>2</cp:revision>
  <dcterms:created xsi:type="dcterms:W3CDTF">2024-12-03T11:44:27Z</dcterms:created>
  <dcterms:modified xsi:type="dcterms:W3CDTF">2025-10-08T06:01:31Z</dcterms:modified>
</cp:coreProperties>
</file>

<file path=docProps/thumbnail.jpeg>
</file>